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0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5D480-C569-432E-BD46-01CF01042AF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03C0-20B2-44B8-B12F-D09C783917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ᐈ Спортивные фоны векторные, векторные картинки фоны спортивные | скачать 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135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404664" y="539552"/>
            <a:ext cx="6048672" cy="8064896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35280" cy="7555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988840" y="539552"/>
            <a:ext cx="2692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/>
              <a:t>Консультація для батьків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6672" y="2267744"/>
            <a:ext cx="5976664" cy="2520280"/>
          </a:xfrm>
          <a:prstGeom prst="rect">
            <a:avLst/>
          </a:prstGeom>
        </p:spPr>
        <p:txBody>
          <a:bodyPr>
            <a:prstTxWarp prst="textChevron">
              <a:avLst/>
            </a:prstTxWarp>
            <a:spAutoFit/>
          </a:bodyPr>
          <a:lstStyle/>
          <a:p>
            <a:pPr algn="ctr"/>
            <a:r>
              <a:rPr lang="uk-UA" b="1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Виховання </a:t>
            </a:r>
          </a:p>
          <a:p>
            <a:pPr algn="ctr"/>
            <a:r>
              <a:rPr lang="uk-UA" b="1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здорового способу життя </a:t>
            </a:r>
          </a:p>
          <a:p>
            <a:pPr algn="ctr"/>
            <a:r>
              <a:rPr lang="uk-UA" b="1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родині</a:t>
            </a:r>
          </a:p>
        </p:txBody>
      </p:sp>
      <p:pic>
        <p:nvPicPr>
          <p:cNvPr id="11268" name="Picture 4" descr="Мама, папа, я- спортивная семья! - 22 Мая 2019 - МАДОУ &quot;ДС № 45 г.  Челябинска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6752" y="4572000"/>
            <a:ext cx="4437112" cy="4233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ᐈ Спортивные фоны векторные, векторные картинки фоны спортивные | скачать 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135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404664" y="539552"/>
            <a:ext cx="6048672" cy="8064896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35280" cy="75557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76672" y="539552"/>
            <a:ext cx="597666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           Сімейне виховання, сімейні стосунки, ставлення  батьків до  </a:t>
            </a:r>
          </a:p>
          <a:p>
            <a:r>
              <a:rPr lang="uk-UA" sz="1600" dirty="0"/>
              <a:t>    дітей  - надзвичайно важливі чинники, що впливають на формування особистості дитини і великою мірою визначають особливості її подальшого життя.</a:t>
            </a:r>
          </a:p>
          <a:p>
            <a:r>
              <a:rPr lang="uk-UA" sz="1600" dirty="0"/>
              <a:t>Кожен  батько і мати хочуть бачити своїх дітей високоморальними, освіченими, працьовитими, добрими, які б приносили користь собі, суспільству і забезпечували старість батьків. Як каже народна мудрість: «Добрі діти - батькам вінець, а злі діти - кінець».</a:t>
            </a:r>
          </a:p>
          <a:p>
            <a:r>
              <a:rPr lang="uk-UA" sz="1600" b="1" dirty="0"/>
              <a:t>Тому, провідними напрямами формування особистості дитини в українській родині є такі:</a:t>
            </a:r>
            <a:endParaRPr lang="uk-UA" sz="1600" dirty="0"/>
          </a:p>
          <a:p>
            <a:r>
              <a:rPr lang="uk-UA" sz="1600" b="1" dirty="0"/>
              <a:t>1.Духовно-моральний розвиток</a:t>
            </a:r>
            <a:endParaRPr lang="uk-UA" sz="1600" dirty="0"/>
          </a:p>
          <a:p>
            <a:r>
              <a:rPr lang="uk-UA" sz="1600" dirty="0"/>
              <a:t>Цей напрям передбачає формування у кожної людини моральних оцінок з позицій добра і справедливості, що випливає з народного поняття моралі.  Моральний той, хто: шляхетний, доброчесний, праведний; хто підлягає під такі поняття,як людська честь, гідність правдивий, шанує батьків і старших, вміє співчувати, проявляє доброту і милосердя, готовий завжди допомогти.</a:t>
            </a:r>
          </a:p>
          <a:p>
            <a:r>
              <a:rPr lang="uk-UA" sz="1600" b="1" dirty="0"/>
              <a:t>2.Естетичний розвиток</a:t>
            </a:r>
            <a:endParaRPr lang="uk-UA" sz="1600" dirty="0"/>
          </a:p>
          <a:p>
            <a:r>
              <a:rPr lang="uk-UA" sz="1600" dirty="0"/>
              <a:t>В українській родині завжди прагнуть навчити дитину відчувати і розуміти красу до художньої творчості, забезпечити єдність між естетичним розвитком дитини і її моральним, фізичним вихованням, трудовою підготовкою, бажання вносити красу в навколишнє життя, працю, поведінку, виробити позитивне ставлення до оточуючих. Дитина приходить в світ в естетичне середовище, тому головним завдання для батьків з любов'ю відноситись до оточуючого і заложити це дітям.</a:t>
            </a:r>
          </a:p>
          <a:p>
            <a:r>
              <a:rPr lang="uk-UA" sz="1600" dirty="0"/>
              <a:t>Краса мовленнєвого етикету є окремою лінією народного естетичного виховання, тому потрібно дітей навчити розмовляти шанобливо з усіма, вживати ввічливі слова, бути чемним, уважним у </a:t>
            </a:r>
            <a:r>
              <a:rPr lang="uk-UA" sz="1600" dirty="0" err="1"/>
              <a:t>співрозмові</a:t>
            </a:r>
            <a:r>
              <a:rPr lang="uk-UA" sz="1600" dirty="0"/>
              <a:t>.  </a:t>
            </a:r>
          </a:p>
          <a:p>
            <a:endParaRPr lang="uk-U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165304" y="8774668"/>
            <a:ext cx="6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1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ᐈ Спортивные фоны векторные, векторные картинки фоны спортивные | скачать 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135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404664" y="539552"/>
            <a:ext cx="6048672" cy="8064896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35280" cy="755575"/>
          </a:xfrm>
          <a:prstGeom prst="rect">
            <a:avLst/>
          </a:prstGeom>
          <a:noFill/>
        </p:spPr>
      </p:pic>
      <p:sp>
        <p:nvSpPr>
          <p:cNvPr id="15364" name="AutoShape 4" descr="https://downloader.disk.yandex.ru/preview/fbe59554384c4d9c78aa0879825221f763aae75ece640f97c8e0fdc0ee899dd8/5f66448d/QSRTw56flaq912ithLqYusYx53JgSpA-X79RFAoax1X-p1NIRu6IHErfYX1hSELFq_J6bpmRyOJonT3VoXnDag%3D%3D?uid=0&amp;filename=2_774376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5" name="Picture 5" descr="C:\Users\Лена\Desktop\2_77437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149080" y="6552244"/>
            <a:ext cx="2248492" cy="259175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04664" y="611560"/>
            <a:ext cx="604867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            3. Фізичний розвиток і здоров'я</a:t>
            </a:r>
            <a:endParaRPr lang="uk-UA" sz="1600" dirty="0"/>
          </a:p>
          <a:p>
            <a:r>
              <a:rPr lang="uk-UA" sz="1600" dirty="0"/>
              <a:t>    Піклування про здоров'я та фізичний розвиток дітей в сім'ї  стоїть на першому місці. На жаль, більшість сучасних батьків недостатньою мірою ознайомлені з українською оздоровчою системою. Наприклад,</a:t>
            </a:r>
          </a:p>
          <a:p>
            <a:r>
              <a:rPr lang="uk-UA" sz="1600" dirty="0"/>
              <a:t>сучасні батьки  не дозволяють дітям (навіть у кімнаті) ходити босоніж, тим самим позбавляють дитину можливості активізувати захисні сили організму, адже на підошвах стоп є 72 тисяч біологічно активних точок, масажуючи які можна позбутися хвороб. Тому потрібно дозволяти дітям ходити босоніж по піску, по траві, по гальці особливо в літній період.   .</a:t>
            </a:r>
          </a:p>
          <a:p>
            <a:r>
              <a:rPr lang="uk-UA" sz="1600" dirty="0"/>
              <a:t>Народна педагогіка вимагає, щоб батьки, піклуючись про фізичний розвиток дитини, всіляко заохочували її до рухів. Чим більше дитина рухається, тим краще росте і розвивається , навіть народна мудрість говорить "Як дитина бігає і грається, то їй здоров'я усміхається". Коли дитя швидко росте й міцніє, то батьки радіють.  Тому моя порада вам, як вихователя така, постійно забезпечуйте рухову діяльність для дітей, а особливо у вихідні дні менше сидіти за комп’ютером, телевізором, більше часу проводити на свіжому повітрі.</a:t>
            </a:r>
          </a:p>
          <a:p>
            <a:r>
              <a:rPr lang="uk-UA" sz="1600" dirty="0"/>
              <a:t>  Велике значення має і правильне харчування.  Менше купувати </a:t>
            </a:r>
            <a:r>
              <a:rPr lang="uk-UA" sz="1600" dirty="0" err="1"/>
              <a:t>чипси</a:t>
            </a:r>
            <a:r>
              <a:rPr lang="uk-UA" sz="1600" dirty="0"/>
              <a:t>, сухарики, газованих напоїв, солодощів,  віддати перевагу фруктам і овочам</a:t>
            </a:r>
          </a:p>
          <a:p>
            <a:r>
              <a:rPr lang="uk-UA" sz="1600" dirty="0"/>
              <a:t>Здоров’я — найцінніше, що ми маємо. Його не можна купити ні за які гроші. Здоров’я треба загартовувати та зберігати. </a:t>
            </a:r>
          </a:p>
          <a:p>
            <a:r>
              <a:rPr lang="uk-UA" sz="1600" dirty="0"/>
              <a:t>Формування здорового способу життя залежить </a:t>
            </a:r>
          </a:p>
          <a:p>
            <a:r>
              <a:rPr lang="uk-UA" sz="1600" dirty="0"/>
              <a:t>тільки від нас самих, наших переваг, </a:t>
            </a:r>
          </a:p>
          <a:p>
            <a:r>
              <a:rPr lang="uk-UA" sz="1600" dirty="0"/>
              <a:t>переконань і світоглядів.</a:t>
            </a:r>
          </a:p>
          <a:p>
            <a:r>
              <a:rPr lang="uk-UA" sz="1600" dirty="0"/>
              <a:t> 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5304" y="8774668"/>
            <a:ext cx="6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2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ᐈ Спортивные фоны векторные, векторные картинки фоны спортивные | скачать 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135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404664" y="539552"/>
            <a:ext cx="6048672" cy="8064896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35280" cy="7555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04664" y="683568"/>
            <a:ext cx="59766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             Отже</a:t>
            </a:r>
            <a:endParaRPr lang="uk-UA" sz="1600" dirty="0"/>
          </a:p>
          <a:p>
            <a:r>
              <a:rPr lang="uk-UA" sz="1600" b="1" dirty="0"/>
              <a:t>       Основні елементи здорового способу життя:</a:t>
            </a:r>
            <a:br>
              <a:rPr lang="uk-UA" sz="1600" b="1" dirty="0"/>
            </a:br>
            <a:r>
              <a:rPr lang="uk-UA" sz="1600" b="1" dirty="0"/>
              <a:t>1. Розпорядок дня</a:t>
            </a:r>
            <a:endParaRPr lang="uk-UA" sz="1600" dirty="0"/>
          </a:p>
          <a:p>
            <a:r>
              <a:rPr lang="uk-UA" sz="1600" b="1" dirty="0"/>
              <a:t>2. Оптимальний руховий режим </a:t>
            </a:r>
            <a:endParaRPr lang="uk-UA" sz="1600" dirty="0"/>
          </a:p>
          <a:p>
            <a:r>
              <a:rPr lang="uk-UA" sz="1600" b="1" dirty="0"/>
              <a:t>3. Гігієна харчування</a:t>
            </a:r>
            <a:endParaRPr lang="uk-UA" sz="1600" dirty="0"/>
          </a:p>
          <a:p>
            <a:r>
              <a:rPr lang="uk-UA" sz="1600" b="1" dirty="0"/>
              <a:t>4. Фізичне загартування</a:t>
            </a:r>
            <a:endParaRPr lang="uk-UA" sz="1600" dirty="0"/>
          </a:p>
          <a:p>
            <a:r>
              <a:rPr lang="uk-UA" sz="1600" b="1" dirty="0"/>
              <a:t>5. Повноцінний режим сну.</a:t>
            </a:r>
            <a:endParaRPr lang="uk-UA" sz="1600" dirty="0"/>
          </a:p>
          <a:p>
            <a:r>
              <a:rPr lang="uk-UA" sz="1600" b="1" dirty="0"/>
              <a:t>6. Нетрадиційні техніки оздоровлення (масаж, дихальні вправи, гігієнічна гімнастика, ритмічна гімнастика)</a:t>
            </a:r>
            <a:endParaRPr lang="uk-UA" sz="1600" dirty="0"/>
          </a:p>
          <a:p>
            <a:r>
              <a:rPr lang="uk-UA" sz="1600" dirty="0"/>
              <a:t>Адже, якщо кожна особистість буде вести здоровий спосіб життя, то тоді все наше суспільство буде здоровим.</a:t>
            </a:r>
          </a:p>
          <a:p>
            <a:r>
              <a:rPr lang="uk-UA" sz="1600" dirty="0"/>
              <a:t> </a:t>
            </a:r>
          </a:p>
          <a:p>
            <a:pPr algn="ctr"/>
            <a:r>
              <a:rPr lang="uk-UA" sz="2800" b="1" i="1" dirty="0"/>
              <a:t>Будьте здорові Ви, </a:t>
            </a:r>
          </a:p>
          <a:p>
            <a:pPr algn="ctr"/>
            <a:r>
              <a:rPr lang="uk-UA" sz="2800" b="1" i="1" dirty="0"/>
              <a:t>шановні батьки та ваші діти! </a:t>
            </a:r>
            <a:endParaRPr lang="uk-UA" sz="2800" dirty="0"/>
          </a:p>
        </p:txBody>
      </p:sp>
      <p:pic>
        <p:nvPicPr>
          <p:cNvPr id="14342" name="Picture 6" descr="Яндекс.Фотки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2776" y="4716016"/>
            <a:ext cx="4101567" cy="3701679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165304" y="8774668"/>
            <a:ext cx="6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3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611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Viki</cp:lastModifiedBy>
  <cp:revision>4</cp:revision>
  <dcterms:created xsi:type="dcterms:W3CDTF">2020-09-19T13:26:30Z</dcterms:created>
  <dcterms:modified xsi:type="dcterms:W3CDTF">2024-03-19T08:53:03Z</dcterms:modified>
</cp:coreProperties>
</file>